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58" r:id="rId3"/>
    <p:sldId id="259" r:id="rId4"/>
    <p:sldId id="260" r:id="rId5"/>
    <p:sldId id="261" r:id="rId6"/>
    <p:sldId id="263" r:id="rId7"/>
    <p:sldId id="265" r:id="rId8"/>
    <p:sldId id="264" r:id="rId9"/>
    <p:sldId id="267" r:id="rId10"/>
    <p:sldId id="266" r:id="rId11"/>
    <p:sldId id="256" r:id="rId12"/>
    <p:sldId id="257" r:id="rId13"/>
    <p:sldId id="262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3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97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0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4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7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7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4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6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5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18055-D7EA-493B-95FA-5A017B2C3519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1285-86D4-4B6A-85A4-1AB2BEB709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3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06106" y="560717"/>
            <a:ext cx="921301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0000" dirty="0" smtClean="0">
                <a:latin typeface="Book Antiqua" panose="02040602050305030304" pitchFamily="18" charset="0"/>
              </a:rPr>
              <a:t>Ejercicios</a:t>
            </a:r>
          </a:p>
          <a:p>
            <a:pPr algn="ctr"/>
            <a:r>
              <a:rPr lang="es-CL" sz="10000" dirty="0" smtClean="0">
                <a:latin typeface="Book Antiqua" panose="02040602050305030304" pitchFamily="18" charset="0"/>
              </a:rPr>
              <a:t> de Probabilidades</a:t>
            </a:r>
            <a:endParaRPr lang="en-US" sz="10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396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255" y="560166"/>
            <a:ext cx="8797549" cy="616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92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86" y="1049390"/>
            <a:ext cx="9030125" cy="559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56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797" y="645685"/>
            <a:ext cx="8308388" cy="593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88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525" y="499608"/>
            <a:ext cx="7400550" cy="6210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522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99" y="569319"/>
            <a:ext cx="9010990" cy="6141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788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75" y="653629"/>
            <a:ext cx="9423523" cy="604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888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08" y="632249"/>
            <a:ext cx="9677288" cy="5984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262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197" y="624568"/>
            <a:ext cx="8405079" cy="595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104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15" y="713904"/>
            <a:ext cx="8839362" cy="593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99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545" y="639758"/>
            <a:ext cx="8628465" cy="606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976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343" y="548358"/>
            <a:ext cx="8246203" cy="612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094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579" y="590045"/>
            <a:ext cx="9240677" cy="626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429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115" y="704751"/>
            <a:ext cx="9592933" cy="5940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129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266" y="1228926"/>
            <a:ext cx="11849611" cy="347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9255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69" y="1074473"/>
            <a:ext cx="11470011" cy="344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699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2132"/>
            <a:ext cx="11873260" cy="313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404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171" y="583253"/>
            <a:ext cx="9030490" cy="615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845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406" y="564200"/>
            <a:ext cx="8796715" cy="605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0838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012" y="439321"/>
            <a:ext cx="8323362" cy="617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930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540" y="586746"/>
            <a:ext cx="8691121" cy="638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3354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967" y="367747"/>
            <a:ext cx="5935111" cy="631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401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422" y="586308"/>
            <a:ext cx="8911600" cy="604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4181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97137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54811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65012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223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802" y="514180"/>
            <a:ext cx="10132424" cy="61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15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66" y="772644"/>
            <a:ext cx="7992547" cy="574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433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084" y="586618"/>
            <a:ext cx="7721792" cy="605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862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031" y="401271"/>
            <a:ext cx="6893655" cy="6319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216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59" y="840620"/>
            <a:ext cx="11318584" cy="4895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806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511" y="509771"/>
            <a:ext cx="7597795" cy="615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196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</Words>
  <Application>Microsoft Office PowerPoint</Application>
  <PresentationFormat>Panorámica</PresentationFormat>
  <Paragraphs>2</Paragraphs>
  <Slides>33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8" baseType="lpstr">
      <vt:lpstr>Arial</vt:lpstr>
      <vt:lpstr>Book Antiqua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GERARDO</dc:creator>
  <cp:lastModifiedBy>Gerardo</cp:lastModifiedBy>
  <cp:revision>5</cp:revision>
  <dcterms:created xsi:type="dcterms:W3CDTF">2023-05-28T00:34:55Z</dcterms:created>
  <dcterms:modified xsi:type="dcterms:W3CDTF">2025-11-03T12:19:27Z</dcterms:modified>
</cp:coreProperties>
</file>